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16"/>
  </p:notesMasterIdLst>
  <p:sldIdLst>
    <p:sldId id="256" r:id="rId2"/>
    <p:sldId id="264" r:id="rId3"/>
    <p:sldId id="258" r:id="rId4"/>
    <p:sldId id="260" r:id="rId5"/>
    <p:sldId id="259" r:id="rId6"/>
    <p:sldId id="266" r:id="rId7"/>
    <p:sldId id="265" r:id="rId8"/>
    <p:sldId id="262" r:id="rId9"/>
    <p:sldId id="271" r:id="rId10"/>
    <p:sldId id="267" r:id="rId11"/>
    <p:sldId id="270" r:id="rId12"/>
    <p:sldId id="269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/>
    <p:restoredTop sz="85087"/>
  </p:normalViewPr>
  <p:slideViewPr>
    <p:cSldViewPr snapToGrid="0" snapToObjects="1">
      <p:cViewPr varScale="1">
        <p:scale>
          <a:sx n="110" d="100"/>
          <a:sy n="110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3CE44-BE73-4012-A978-AD6DCF05080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D9E60D-33EB-4B23-8B95-0CE129F5959A}">
      <dgm:prSet/>
      <dgm:spPr/>
      <dgm:t>
        <a:bodyPr/>
        <a:lstStyle/>
        <a:p>
          <a:r>
            <a:rPr lang="en-US"/>
            <a:t>Answering phone calls</a:t>
          </a:r>
        </a:p>
      </dgm:t>
    </dgm:pt>
    <dgm:pt modelId="{D7B18138-EF73-4B5D-BBC6-42236442238E}" type="parTrans" cxnId="{421CC8AD-6A0E-4F10-B23B-299BCF015E59}">
      <dgm:prSet/>
      <dgm:spPr/>
      <dgm:t>
        <a:bodyPr/>
        <a:lstStyle/>
        <a:p>
          <a:endParaRPr lang="en-US"/>
        </a:p>
      </dgm:t>
    </dgm:pt>
    <dgm:pt modelId="{8F988F77-442C-4822-B011-9B91061379E1}" type="sibTrans" cxnId="{421CC8AD-6A0E-4F10-B23B-299BCF015E59}">
      <dgm:prSet/>
      <dgm:spPr/>
      <dgm:t>
        <a:bodyPr/>
        <a:lstStyle/>
        <a:p>
          <a:endParaRPr lang="en-US"/>
        </a:p>
      </dgm:t>
    </dgm:pt>
    <dgm:pt modelId="{6A14C09D-4934-462C-BB5D-397A3A165E5A}">
      <dgm:prSet/>
      <dgm:spPr/>
      <dgm:t>
        <a:bodyPr/>
        <a:lstStyle/>
        <a:p>
          <a:r>
            <a:rPr lang="en-US"/>
            <a:t>Not enough knowledge/expertise for difficult questions</a:t>
          </a:r>
        </a:p>
      </dgm:t>
    </dgm:pt>
    <dgm:pt modelId="{CEA27504-23F0-4DBD-B075-7173B8D02FBB}" type="parTrans" cxnId="{2D3F0256-B783-4BF7-BE9E-E335215AB125}">
      <dgm:prSet/>
      <dgm:spPr/>
      <dgm:t>
        <a:bodyPr/>
        <a:lstStyle/>
        <a:p>
          <a:endParaRPr lang="en-US"/>
        </a:p>
      </dgm:t>
    </dgm:pt>
    <dgm:pt modelId="{855FE40A-4D75-433C-A9F0-ADB1F7D6123E}" type="sibTrans" cxnId="{2D3F0256-B783-4BF7-BE9E-E335215AB125}">
      <dgm:prSet/>
      <dgm:spPr/>
      <dgm:t>
        <a:bodyPr/>
        <a:lstStyle/>
        <a:p>
          <a:endParaRPr lang="en-US"/>
        </a:p>
      </dgm:t>
    </dgm:pt>
    <dgm:pt modelId="{68BDCD7B-B4C3-4312-BF89-F61FA61A34E5}" type="pres">
      <dgm:prSet presAssocID="{9723CE44-BE73-4012-A978-AD6DCF050805}" presName="root" presStyleCnt="0">
        <dgm:presLayoutVars>
          <dgm:dir/>
          <dgm:resizeHandles val="exact"/>
        </dgm:presLayoutVars>
      </dgm:prSet>
      <dgm:spPr/>
    </dgm:pt>
    <dgm:pt modelId="{D46A2F4C-E3B4-4551-89E3-E49C84590E26}" type="pres">
      <dgm:prSet presAssocID="{39D9E60D-33EB-4B23-8B95-0CE129F5959A}" presName="compNode" presStyleCnt="0"/>
      <dgm:spPr/>
    </dgm:pt>
    <dgm:pt modelId="{5A8F7701-9412-4E17-87E3-DB8232ACFAC4}" type="pres">
      <dgm:prSet presAssocID="{39D9E60D-33EB-4B23-8B95-0CE129F595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6545017B-5EA3-4D21-9AD4-3C9840F68AF5}" type="pres">
      <dgm:prSet presAssocID="{39D9E60D-33EB-4B23-8B95-0CE129F5959A}" presName="spaceRect" presStyleCnt="0"/>
      <dgm:spPr/>
    </dgm:pt>
    <dgm:pt modelId="{9FD66B81-5E56-44FB-955A-8CE2719F6E07}" type="pres">
      <dgm:prSet presAssocID="{39D9E60D-33EB-4B23-8B95-0CE129F5959A}" presName="textRect" presStyleLbl="revTx" presStyleIdx="0" presStyleCnt="2">
        <dgm:presLayoutVars>
          <dgm:chMax val="1"/>
          <dgm:chPref val="1"/>
        </dgm:presLayoutVars>
      </dgm:prSet>
      <dgm:spPr/>
    </dgm:pt>
    <dgm:pt modelId="{7C73798C-E80F-4D52-BA55-B7A342C067ED}" type="pres">
      <dgm:prSet presAssocID="{8F988F77-442C-4822-B011-9B91061379E1}" presName="sibTrans" presStyleCnt="0"/>
      <dgm:spPr/>
    </dgm:pt>
    <dgm:pt modelId="{ED7D1AB8-2F2C-4D82-99EC-C5E3E42659BD}" type="pres">
      <dgm:prSet presAssocID="{6A14C09D-4934-462C-BB5D-397A3A165E5A}" presName="compNode" presStyleCnt="0"/>
      <dgm:spPr/>
    </dgm:pt>
    <dgm:pt modelId="{38621279-A790-4048-8F8F-1A32E984CC8D}" type="pres">
      <dgm:prSet presAssocID="{6A14C09D-4934-462C-BB5D-397A3A165E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DD5CE5-D246-46B7-8F9A-C31CC3222D84}" type="pres">
      <dgm:prSet presAssocID="{6A14C09D-4934-462C-BB5D-397A3A165E5A}" presName="spaceRect" presStyleCnt="0"/>
      <dgm:spPr/>
    </dgm:pt>
    <dgm:pt modelId="{96A77BEF-71E6-41BD-897A-05A9590576A3}" type="pres">
      <dgm:prSet presAssocID="{6A14C09D-4934-462C-BB5D-397A3A165E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3DFC848-E0C3-443A-8CA6-3281D60C0270}" type="presOf" srcId="{6A14C09D-4934-462C-BB5D-397A3A165E5A}" destId="{96A77BEF-71E6-41BD-897A-05A9590576A3}" srcOrd="0" destOrd="0" presId="urn:microsoft.com/office/officeart/2018/2/layout/IconLabelList"/>
    <dgm:cxn modelId="{2D3F0256-B783-4BF7-BE9E-E335215AB125}" srcId="{9723CE44-BE73-4012-A978-AD6DCF050805}" destId="{6A14C09D-4934-462C-BB5D-397A3A165E5A}" srcOrd="1" destOrd="0" parTransId="{CEA27504-23F0-4DBD-B075-7173B8D02FBB}" sibTransId="{855FE40A-4D75-433C-A9F0-ADB1F7D6123E}"/>
    <dgm:cxn modelId="{B1AC937E-5930-492D-9F77-DFFD90E767F4}" type="presOf" srcId="{39D9E60D-33EB-4B23-8B95-0CE129F5959A}" destId="{9FD66B81-5E56-44FB-955A-8CE2719F6E07}" srcOrd="0" destOrd="0" presId="urn:microsoft.com/office/officeart/2018/2/layout/IconLabelList"/>
    <dgm:cxn modelId="{421CC8AD-6A0E-4F10-B23B-299BCF015E59}" srcId="{9723CE44-BE73-4012-A978-AD6DCF050805}" destId="{39D9E60D-33EB-4B23-8B95-0CE129F5959A}" srcOrd="0" destOrd="0" parTransId="{D7B18138-EF73-4B5D-BBC6-42236442238E}" sibTransId="{8F988F77-442C-4822-B011-9B91061379E1}"/>
    <dgm:cxn modelId="{F5C41ECE-8A27-4CF5-BB57-B5CDA1B39686}" type="presOf" srcId="{9723CE44-BE73-4012-A978-AD6DCF050805}" destId="{68BDCD7B-B4C3-4312-BF89-F61FA61A34E5}" srcOrd="0" destOrd="0" presId="urn:microsoft.com/office/officeart/2018/2/layout/IconLabelList"/>
    <dgm:cxn modelId="{1FB1EECA-D1B0-4716-A6AD-6C55246B197D}" type="presParOf" srcId="{68BDCD7B-B4C3-4312-BF89-F61FA61A34E5}" destId="{D46A2F4C-E3B4-4551-89E3-E49C84590E26}" srcOrd="0" destOrd="0" presId="urn:microsoft.com/office/officeart/2018/2/layout/IconLabelList"/>
    <dgm:cxn modelId="{B3CAC575-BC43-4BA8-BDCF-72444223BAEA}" type="presParOf" srcId="{D46A2F4C-E3B4-4551-89E3-E49C84590E26}" destId="{5A8F7701-9412-4E17-87E3-DB8232ACFAC4}" srcOrd="0" destOrd="0" presId="urn:microsoft.com/office/officeart/2018/2/layout/IconLabelList"/>
    <dgm:cxn modelId="{81FA2FC7-5898-4491-B07E-A12964036C53}" type="presParOf" srcId="{D46A2F4C-E3B4-4551-89E3-E49C84590E26}" destId="{6545017B-5EA3-4D21-9AD4-3C9840F68AF5}" srcOrd="1" destOrd="0" presId="urn:microsoft.com/office/officeart/2018/2/layout/IconLabelList"/>
    <dgm:cxn modelId="{38E69936-271B-441A-BDD6-3C8F76550915}" type="presParOf" srcId="{D46A2F4C-E3B4-4551-89E3-E49C84590E26}" destId="{9FD66B81-5E56-44FB-955A-8CE2719F6E07}" srcOrd="2" destOrd="0" presId="urn:microsoft.com/office/officeart/2018/2/layout/IconLabelList"/>
    <dgm:cxn modelId="{0FD4B674-8719-4FBD-A348-13744E1BD29C}" type="presParOf" srcId="{68BDCD7B-B4C3-4312-BF89-F61FA61A34E5}" destId="{7C73798C-E80F-4D52-BA55-B7A342C067ED}" srcOrd="1" destOrd="0" presId="urn:microsoft.com/office/officeart/2018/2/layout/IconLabelList"/>
    <dgm:cxn modelId="{5C393D05-3F87-40ED-A354-D94C8C3D62B5}" type="presParOf" srcId="{68BDCD7B-B4C3-4312-BF89-F61FA61A34E5}" destId="{ED7D1AB8-2F2C-4D82-99EC-C5E3E42659BD}" srcOrd="2" destOrd="0" presId="urn:microsoft.com/office/officeart/2018/2/layout/IconLabelList"/>
    <dgm:cxn modelId="{FBFDC837-FF7A-490B-A9C7-4A5EFADFFD32}" type="presParOf" srcId="{ED7D1AB8-2F2C-4D82-99EC-C5E3E42659BD}" destId="{38621279-A790-4048-8F8F-1A32E984CC8D}" srcOrd="0" destOrd="0" presId="urn:microsoft.com/office/officeart/2018/2/layout/IconLabelList"/>
    <dgm:cxn modelId="{024C01FD-2801-4ED2-A337-5CE5F18B60FE}" type="presParOf" srcId="{ED7D1AB8-2F2C-4D82-99EC-C5E3E42659BD}" destId="{EADD5CE5-D246-46B7-8F9A-C31CC3222D84}" srcOrd="1" destOrd="0" presId="urn:microsoft.com/office/officeart/2018/2/layout/IconLabelList"/>
    <dgm:cxn modelId="{B7669062-DFC3-451F-A417-423329D1897F}" type="presParOf" srcId="{ED7D1AB8-2F2C-4D82-99EC-C5E3E42659BD}" destId="{96A77BEF-71E6-41BD-897A-05A9590576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668EB7-F78B-41E5-AC72-4FB09729CC4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847E25-5994-4E20-9935-7831F86C86C9}">
      <dgm:prSet/>
      <dgm:spPr/>
      <dgm:t>
        <a:bodyPr/>
        <a:lstStyle/>
        <a:p>
          <a:r>
            <a:rPr lang="en-US" dirty="0"/>
            <a:t>Quick access to information </a:t>
          </a:r>
        </a:p>
      </dgm:t>
    </dgm:pt>
    <dgm:pt modelId="{7368D2C0-81B8-485F-A5D2-9BC8D176B0D6}" type="parTrans" cxnId="{1148CDE4-E0B9-44B0-B2B6-592B3C2843CF}">
      <dgm:prSet/>
      <dgm:spPr/>
      <dgm:t>
        <a:bodyPr/>
        <a:lstStyle/>
        <a:p>
          <a:endParaRPr lang="en-US"/>
        </a:p>
      </dgm:t>
    </dgm:pt>
    <dgm:pt modelId="{37743F22-10F9-4317-B6F5-895CF841CAEB}" type="sibTrans" cxnId="{1148CDE4-E0B9-44B0-B2B6-592B3C2843CF}">
      <dgm:prSet/>
      <dgm:spPr/>
      <dgm:t>
        <a:bodyPr/>
        <a:lstStyle/>
        <a:p>
          <a:endParaRPr lang="en-US"/>
        </a:p>
      </dgm:t>
    </dgm:pt>
    <dgm:pt modelId="{EA1DBFF5-5BAC-40EE-B657-3EBD5FFE0A88}">
      <dgm:prSet/>
      <dgm:spPr/>
      <dgm:t>
        <a:bodyPr/>
        <a:lstStyle/>
        <a:p>
          <a:r>
            <a:rPr lang="en-US" dirty="0"/>
            <a:t>Simple user interface</a:t>
          </a:r>
        </a:p>
      </dgm:t>
    </dgm:pt>
    <dgm:pt modelId="{F6D89F17-6BB6-4BF4-B191-C55D424FE900}" type="parTrans" cxnId="{7A3A42C8-D26B-4003-8119-76C6204209B6}">
      <dgm:prSet/>
      <dgm:spPr/>
      <dgm:t>
        <a:bodyPr/>
        <a:lstStyle/>
        <a:p>
          <a:endParaRPr lang="en-US"/>
        </a:p>
      </dgm:t>
    </dgm:pt>
    <dgm:pt modelId="{82C7911A-55DE-4660-AA56-FF950B68EFD9}" type="sibTrans" cxnId="{7A3A42C8-D26B-4003-8119-76C6204209B6}">
      <dgm:prSet/>
      <dgm:spPr/>
      <dgm:t>
        <a:bodyPr/>
        <a:lstStyle/>
        <a:p>
          <a:endParaRPr lang="en-US"/>
        </a:p>
      </dgm:t>
    </dgm:pt>
    <dgm:pt modelId="{6EBED79D-F488-4EBB-8657-32B0D29D2442}">
      <dgm:prSet/>
      <dgm:spPr/>
      <dgm:t>
        <a:bodyPr/>
        <a:lstStyle/>
        <a:p>
          <a:r>
            <a:rPr lang="en-US"/>
            <a:t>Improve efficiency</a:t>
          </a:r>
        </a:p>
      </dgm:t>
    </dgm:pt>
    <dgm:pt modelId="{CCFBF72B-669D-4FE6-AC07-F8DF3157516B}" type="parTrans" cxnId="{660D1AF9-22F9-41DF-A9AC-6D8EF8E397AF}">
      <dgm:prSet/>
      <dgm:spPr/>
      <dgm:t>
        <a:bodyPr/>
        <a:lstStyle/>
        <a:p>
          <a:endParaRPr lang="en-US"/>
        </a:p>
      </dgm:t>
    </dgm:pt>
    <dgm:pt modelId="{F21AABA9-5C01-44DD-A791-6E2577913199}" type="sibTrans" cxnId="{660D1AF9-22F9-41DF-A9AC-6D8EF8E397AF}">
      <dgm:prSet/>
      <dgm:spPr/>
      <dgm:t>
        <a:bodyPr/>
        <a:lstStyle/>
        <a:p>
          <a:endParaRPr lang="en-US"/>
        </a:p>
      </dgm:t>
    </dgm:pt>
    <dgm:pt modelId="{33B92A30-B0CB-46C9-B567-B9519F5BC337}">
      <dgm:prSet/>
      <dgm:spPr/>
      <dgm:t>
        <a:bodyPr/>
        <a:lstStyle/>
        <a:p>
          <a:r>
            <a:rPr lang="en-US"/>
            <a:t>Scalable</a:t>
          </a:r>
        </a:p>
      </dgm:t>
    </dgm:pt>
    <dgm:pt modelId="{EDBCFD09-5E4F-4284-A05E-59FE4615BC46}" type="parTrans" cxnId="{824937E8-339E-4B54-B3D1-F43BAEC39BAF}">
      <dgm:prSet/>
      <dgm:spPr/>
      <dgm:t>
        <a:bodyPr/>
        <a:lstStyle/>
        <a:p>
          <a:endParaRPr lang="en-US"/>
        </a:p>
      </dgm:t>
    </dgm:pt>
    <dgm:pt modelId="{7825D92C-E08A-49B0-8B58-F001790F6C46}" type="sibTrans" cxnId="{824937E8-339E-4B54-B3D1-F43BAEC39BAF}">
      <dgm:prSet/>
      <dgm:spPr/>
      <dgm:t>
        <a:bodyPr/>
        <a:lstStyle/>
        <a:p>
          <a:endParaRPr lang="en-US"/>
        </a:p>
      </dgm:t>
    </dgm:pt>
    <dgm:pt modelId="{DD8AA762-1ED7-534A-AC45-FDFCCFE1CE01}" type="pres">
      <dgm:prSet presAssocID="{92668EB7-F78B-41E5-AC72-4FB09729CC4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A0109B-9D8B-6B45-8172-94A5519358AC}" type="pres">
      <dgm:prSet presAssocID="{52847E25-5994-4E20-9935-7831F86C86C9}" presName="root" presStyleCnt="0"/>
      <dgm:spPr/>
    </dgm:pt>
    <dgm:pt modelId="{229BA675-2C23-6D46-986B-8835BD057074}" type="pres">
      <dgm:prSet presAssocID="{52847E25-5994-4E20-9935-7831F86C86C9}" presName="rootComposite" presStyleCnt="0"/>
      <dgm:spPr/>
    </dgm:pt>
    <dgm:pt modelId="{52E6B4A1-9C85-1F47-9FC5-C26D944DA4FA}" type="pres">
      <dgm:prSet presAssocID="{52847E25-5994-4E20-9935-7831F86C86C9}" presName="rootText" presStyleLbl="node1" presStyleIdx="0" presStyleCnt="4" custScaleX="108299" custScaleY="148255"/>
      <dgm:spPr/>
    </dgm:pt>
    <dgm:pt modelId="{00A5436A-755B-2E42-9252-05D077A556BB}" type="pres">
      <dgm:prSet presAssocID="{52847E25-5994-4E20-9935-7831F86C86C9}" presName="rootConnector" presStyleLbl="node1" presStyleIdx="0" presStyleCnt="4"/>
      <dgm:spPr/>
    </dgm:pt>
    <dgm:pt modelId="{1C76BF8D-E045-484D-AFAC-9318FDE96662}" type="pres">
      <dgm:prSet presAssocID="{52847E25-5994-4E20-9935-7831F86C86C9}" presName="childShape" presStyleCnt="0"/>
      <dgm:spPr/>
    </dgm:pt>
    <dgm:pt modelId="{863D765D-A0C0-794D-9BC7-D0E5F72EAD37}" type="pres">
      <dgm:prSet presAssocID="{EA1DBFF5-5BAC-40EE-B657-3EBD5FFE0A88}" presName="root" presStyleCnt="0"/>
      <dgm:spPr/>
    </dgm:pt>
    <dgm:pt modelId="{9351EF17-6B2B-A946-87A2-C06C8E4CDAE7}" type="pres">
      <dgm:prSet presAssocID="{EA1DBFF5-5BAC-40EE-B657-3EBD5FFE0A88}" presName="rootComposite" presStyleCnt="0"/>
      <dgm:spPr/>
    </dgm:pt>
    <dgm:pt modelId="{A08E5E40-8768-5641-ABA6-47D042C43216}" type="pres">
      <dgm:prSet presAssocID="{EA1DBFF5-5BAC-40EE-B657-3EBD5FFE0A88}" presName="rootText" presStyleLbl="node1" presStyleIdx="1" presStyleCnt="4" custScaleX="108299" custScaleY="148255"/>
      <dgm:spPr/>
    </dgm:pt>
    <dgm:pt modelId="{9337ECCB-8A6B-A144-B27E-3F029108C64C}" type="pres">
      <dgm:prSet presAssocID="{EA1DBFF5-5BAC-40EE-B657-3EBD5FFE0A88}" presName="rootConnector" presStyleLbl="node1" presStyleIdx="1" presStyleCnt="4"/>
      <dgm:spPr/>
    </dgm:pt>
    <dgm:pt modelId="{440751DF-1A56-244F-A7D2-32C9756D04D3}" type="pres">
      <dgm:prSet presAssocID="{EA1DBFF5-5BAC-40EE-B657-3EBD5FFE0A88}" presName="childShape" presStyleCnt="0"/>
      <dgm:spPr/>
    </dgm:pt>
    <dgm:pt modelId="{150B6ABB-8EB1-3C47-9392-31F863696CE4}" type="pres">
      <dgm:prSet presAssocID="{6EBED79D-F488-4EBB-8657-32B0D29D2442}" presName="root" presStyleCnt="0"/>
      <dgm:spPr/>
    </dgm:pt>
    <dgm:pt modelId="{ADCEC8AE-B1E0-5A43-9422-FFBC2BF71FFF}" type="pres">
      <dgm:prSet presAssocID="{6EBED79D-F488-4EBB-8657-32B0D29D2442}" presName="rootComposite" presStyleCnt="0"/>
      <dgm:spPr/>
    </dgm:pt>
    <dgm:pt modelId="{2542B461-8E83-254F-A63D-A5642E5EA49C}" type="pres">
      <dgm:prSet presAssocID="{6EBED79D-F488-4EBB-8657-32B0D29D2442}" presName="rootText" presStyleLbl="node1" presStyleIdx="2" presStyleCnt="4" custScaleX="108299" custScaleY="148255"/>
      <dgm:spPr/>
    </dgm:pt>
    <dgm:pt modelId="{1CB4B2A8-2589-0B4E-B736-A2E0FA89E087}" type="pres">
      <dgm:prSet presAssocID="{6EBED79D-F488-4EBB-8657-32B0D29D2442}" presName="rootConnector" presStyleLbl="node1" presStyleIdx="2" presStyleCnt="4"/>
      <dgm:spPr/>
    </dgm:pt>
    <dgm:pt modelId="{9FACFC68-8353-6743-9EDC-3DCB9754A8E0}" type="pres">
      <dgm:prSet presAssocID="{6EBED79D-F488-4EBB-8657-32B0D29D2442}" presName="childShape" presStyleCnt="0"/>
      <dgm:spPr/>
    </dgm:pt>
    <dgm:pt modelId="{B8B42F89-FC05-9247-BA02-C5690A4B9EA0}" type="pres">
      <dgm:prSet presAssocID="{33B92A30-B0CB-46C9-B567-B9519F5BC337}" presName="root" presStyleCnt="0"/>
      <dgm:spPr/>
    </dgm:pt>
    <dgm:pt modelId="{DD6A4740-042E-E145-B90A-1E166DF18502}" type="pres">
      <dgm:prSet presAssocID="{33B92A30-B0CB-46C9-B567-B9519F5BC337}" presName="rootComposite" presStyleCnt="0"/>
      <dgm:spPr/>
    </dgm:pt>
    <dgm:pt modelId="{4F57FEEA-5E19-FA44-9E2B-FF80C21126CE}" type="pres">
      <dgm:prSet presAssocID="{33B92A30-B0CB-46C9-B567-B9519F5BC337}" presName="rootText" presStyleLbl="node1" presStyleIdx="3" presStyleCnt="4" custScaleX="108299" custScaleY="148255"/>
      <dgm:spPr/>
    </dgm:pt>
    <dgm:pt modelId="{40347403-96AD-7446-AD1C-FF3A29D66A5F}" type="pres">
      <dgm:prSet presAssocID="{33B92A30-B0CB-46C9-B567-B9519F5BC337}" presName="rootConnector" presStyleLbl="node1" presStyleIdx="3" presStyleCnt="4"/>
      <dgm:spPr/>
    </dgm:pt>
    <dgm:pt modelId="{2AE69040-F268-3E48-8030-A47E2A0E9FFF}" type="pres">
      <dgm:prSet presAssocID="{33B92A30-B0CB-46C9-B567-B9519F5BC337}" presName="childShape" presStyleCnt="0"/>
      <dgm:spPr/>
    </dgm:pt>
  </dgm:ptLst>
  <dgm:cxnLst>
    <dgm:cxn modelId="{7DFA3D03-9419-D84B-A787-DAABFDE2DF5E}" type="presOf" srcId="{6EBED79D-F488-4EBB-8657-32B0D29D2442}" destId="{2542B461-8E83-254F-A63D-A5642E5EA49C}" srcOrd="0" destOrd="0" presId="urn:microsoft.com/office/officeart/2005/8/layout/hierarchy3"/>
    <dgm:cxn modelId="{86CC5707-E5B1-2941-8C0D-12F3E486C157}" type="presOf" srcId="{EA1DBFF5-5BAC-40EE-B657-3EBD5FFE0A88}" destId="{A08E5E40-8768-5641-ABA6-47D042C43216}" srcOrd="0" destOrd="0" presId="urn:microsoft.com/office/officeart/2005/8/layout/hierarchy3"/>
    <dgm:cxn modelId="{2F44083F-6AB2-2E4A-83E3-3C0BDE67C9C6}" type="presOf" srcId="{52847E25-5994-4E20-9935-7831F86C86C9}" destId="{00A5436A-755B-2E42-9252-05D077A556BB}" srcOrd="1" destOrd="0" presId="urn:microsoft.com/office/officeart/2005/8/layout/hierarchy3"/>
    <dgm:cxn modelId="{6DCDBC41-690F-224C-AA14-52728A7AAEB2}" type="presOf" srcId="{EA1DBFF5-5BAC-40EE-B657-3EBD5FFE0A88}" destId="{9337ECCB-8A6B-A144-B27E-3F029108C64C}" srcOrd="1" destOrd="0" presId="urn:microsoft.com/office/officeart/2005/8/layout/hierarchy3"/>
    <dgm:cxn modelId="{9B24345D-DFD9-644C-95D7-4EC70A04FF04}" type="presOf" srcId="{33B92A30-B0CB-46C9-B567-B9519F5BC337}" destId="{4F57FEEA-5E19-FA44-9E2B-FF80C21126CE}" srcOrd="0" destOrd="0" presId="urn:microsoft.com/office/officeart/2005/8/layout/hierarchy3"/>
    <dgm:cxn modelId="{BE805A5F-BC13-7044-A57F-801E9110D476}" type="presOf" srcId="{92668EB7-F78B-41E5-AC72-4FB09729CC42}" destId="{DD8AA762-1ED7-534A-AC45-FDFCCFE1CE01}" srcOrd="0" destOrd="0" presId="urn:microsoft.com/office/officeart/2005/8/layout/hierarchy3"/>
    <dgm:cxn modelId="{5C4CA580-59A1-F746-AC85-01404EBDE0E8}" type="presOf" srcId="{6EBED79D-F488-4EBB-8657-32B0D29D2442}" destId="{1CB4B2A8-2589-0B4E-B736-A2E0FA89E087}" srcOrd="1" destOrd="0" presId="urn:microsoft.com/office/officeart/2005/8/layout/hierarchy3"/>
    <dgm:cxn modelId="{7A3A42C8-D26B-4003-8119-76C6204209B6}" srcId="{92668EB7-F78B-41E5-AC72-4FB09729CC42}" destId="{EA1DBFF5-5BAC-40EE-B657-3EBD5FFE0A88}" srcOrd="1" destOrd="0" parTransId="{F6D89F17-6BB6-4BF4-B191-C55D424FE900}" sibTransId="{82C7911A-55DE-4660-AA56-FF950B68EFD9}"/>
    <dgm:cxn modelId="{A96DD9D6-60AC-2A48-A313-AB869D8CA718}" type="presOf" srcId="{33B92A30-B0CB-46C9-B567-B9519F5BC337}" destId="{40347403-96AD-7446-AD1C-FF3A29D66A5F}" srcOrd="1" destOrd="0" presId="urn:microsoft.com/office/officeart/2005/8/layout/hierarchy3"/>
    <dgm:cxn modelId="{1148CDE4-E0B9-44B0-B2B6-592B3C2843CF}" srcId="{92668EB7-F78B-41E5-AC72-4FB09729CC42}" destId="{52847E25-5994-4E20-9935-7831F86C86C9}" srcOrd="0" destOrd="0" parTransId="{7368D2C0-81B8-485F-A5D2-9BC8D176B0D6}" sibTransId="{37743F22-10F9-4317-B6F5-895CF841CAEB}"/>
    <dgm:cxn modelId="{824937E8-339E-4B54-B3D1-F43BAEC39BAF}" srcId="{92668EB7-F78B-41E5-AC72-4FB09729CC42}" destId="{33B92A30-B0CB-46C9-B567-B9519F5BC337}" srcOrd="3" destOrd="0" parTransId="{EDBCFD09-5E4F-4284-A05E-59FE4615BC46}" sibTransId="{7825D92C-E08A-49B0-8B58-F001790F6C46}"/>
    <dgm:cxn modelId="{83251CF4-1D00-5043-91D5-4FAAAA9BA7FC}" type="presOf" srcId="{52847E25-5994-4E20-9935-7831F86C86C9}" destId="{52E6B4A1-9C85-1F47-9FC5-C26D944DA4FA}" srcOrd="0" destOrd="0" presId="urn:microsoft.com/office/officeart/2005/8/layout/hierarchy3"/>
    <dgm:cxn modelId="{660D1AF9-22F9-41DF-A9AC-6D8EF8E397AF}" srcId="{92668EB7-F78B-41E5-AC72-4FB09729CC42}" destId="{6EBED79D-F488-4EBB-8657-32B0D29D2442}" srcOrd="2" destOrd="0" parTransId="{CCFBF72B-669D-4FE6-AC07-F8DF3157516B}" sibTransId="{F21AABA9-5C01-44DD-A791-6E2577913199}"/>
    <dgm:cxn modelId="{F651FF36-054B-AF47-A6D2-F6F1D1FEC9AF}" type="presParOf" srcId="{DD8AA762-1ED7-534A-AC45-FDFCCFE1CE01}" destId="{2FA0109B-9D8B-6B45-8172-94A5519358AC}" srcOrd="0" destOrd="0" presId="urn:microsoft.com/office/officeart/2005/8/layout/hierarchy3"/>
    <dgm:cxn modelId="{A7250CCB-C4E6-BF43-A4D1-F87B8163D00F}" type="presParOf" srcId="{2FA0109B-9D8B-6B45-8172-94A5519358AC}" destId="{229BA675-2C23-6D46-986B-8835BD057074}" srcOrd="0" destOrd="0" presId="urn:microsoft.com/office/officeart/2005/8/layout/hierarchy3"/>
    <dgm:cxn modelId="{76A805E0-B841-9A45-A0EC-B7CC544D8266}" type="presParOf" srcId="{229BA675-2C23-6D46-986B-8835BD057074}" destId="{52E6B4A1-9C85-1F47-9FC5-C26D944DA4FA}" srcOrd="0" destOrd="0" presId="urn:microsoft.com/office/officeart/2005/8/layout/hierarchy3"/>
    <dgm:cxn modelId="{C1652D99-887A-7742-A6C2-D0F550A71292}" type="presParOf" srcId="{229BA675-2C23-6D46-986B-8835BD057074}" destId="{00A5436A-755B-2E42-9252-05D077A556BB}" srcOrd="1" destOrd="0" presId="urn:microsoft.com/office/officeart/2005/8/layout/hierarchy3"/>
    <dgm:cxn modelId="{07D876D3-C9E2-2A41-AB52-C5AF2C025BA0}" type="presParOf" srcId="{2FA0109B-9D8B-6B45-8172-94A5519358AC}" destId="{1C76BF8D-E045-484D-AFAC-9318FDE96662}" srcOrd="1" destOrd="0" presId="urn:microsoft.com/office/officeart/2005/8/layout/hierarchy3"/>
    <dgm:cxn modelId="{F444CE07-26BB-4B46-93F2-2DD129A0EF06}" type="presParOf" srcId="{DD8AA762-1ED7-534A-AC45-FDFCCFE1CE01}" destId="{863D765D-A0C0-794D-9BC7-D0E5F72EAD37}" srcOrd="1" destOrd="0" presId="urn:microsoft.com/office/officeart/2005/8/layout/hierarchy3"/>
    <dgm:cxn modelId="{3B0877E6-1117-8543-9F00-875CE7B8A984}" type="presParOf" srcId="{863D765D-A0C0-794D-9BC7-D0E5F72EAD37}" destId="{9351EF17-6B2B-A946-87A2-C06C8E4CDAE7}" srcOrd="0" destOrd="0" presId="urn:microsoft.com/office/officeart/2005/8/layout/hierarchy3"/>
    <dgm:cxn modelId="{6757B0C1-957B-944D-A586-0EE9FA86F4A1}" type="presParOf" srcId="{9351EF17-6B2B-A946-87A2-C06C8E4CDAE7}" destId="{A08E5E40-8768-5641-ABA6-47D042C43216}" srcOrd="0" destOrd="0" presId="urn:microsoft.com/office/officeart/2005/8/layout/hierarchy3"/>
    <dgm:cxn modelId="{6ED9BA3C-960D-0349-B8F2-DF0482C36B24}" type="presParOf" srcId="{9351EF17-6B2B-A946-87A2-C06C8E4CDAE7}" destId="{9337ECCB-8A6B-A144-B27E-3F029108C64C}" srcOrd="1" destOrd="0" presId="urn:microsoft.com/office/officeart/2005/8/layout/hierarchy3"/>
    <dgm:cxn modelId="{207997F6-79E4-3E4A-B0D2-6FE30DB28354}" type="presParOf" srcId="{863D765D-A0C0-794D-9BC7-D0E5F72EAD37}" destId="{440751DF-1A56-244F-A7D2-32C9756D04D3}" srcOrd="1" destOrd="0" presId="urn:microsoft.com/office/officeart/2005/8/layout/hierarchy3"/>
    <dgm:cxn modelId="{D23D93F8-1210-BF4D-B14C-B049A242CEF5}" type="presParOf" srcId="{DD8AA762-1ED7-534A-AC45-FDFCCFE1CE01}" destId="{150B6ABB-8EB1-3C47-9392-31F863696CE4}" srcOrd="2" destOrd="0" presId="urn:microsoft.com/office/officeart/2005/8/layout/hierarchy3"/>
    <dgm:cxn modelId="{96472F39-E7BE-CB47-96E7-EEE61D6F3D7F}" type="presParOf" srcId="{150B6ABB-8EB1-3C47-9392-31F863696CE4}" destId="{ADCEC8AE-B1E0-5A43-9422-FFBC2BF71FFF}" srcOrd="0" destOrd="0" presId="urn:microsoft.com/office/officeart/2005/8/layout/hierarchy3"/>
    <dgm:cxn modelId="{8803C56D-4D0D-A84C-B1F7-00A988B0A1EE}" type="presParOf" srcId="{ADCEC8AE-B1E0-5A43-9422-FFBC2BF71FFF}" destId="{2542B461-8E83-254F-A63D-A5642E5EA49C}" srcOrd="0" destOrd="0" presId="urn:microsoft.com/office/officeart/2005/8/layout/hierarchy3"/>
    <dgm:cxn modelId="{32134675-89BB-D54F-8E3B-5D73285B5B41}" type="presParOf" srcId="{ADCEC8AE-B1E0-5A43-9422-FFBC2BF71FFF}" destId="{1CB4B2A8-2589-0B4E-B736-A2E0FA89E087}" srcOrd="1" destOrd="0" presId="urn:microsoft.com/office/officeart/2005/8/layout/hierarchy3"/>
    <dgm:cxn modelId="{C21EE077-DE57-5F40-9655-E8882A883BD4}" type="presParOf" srcId="{150B6ABB-8EB1-3C47-9392-31F863696CE4}" destId="{9FACFC68-8353-6743-9EDC-3DCB9754A8E0}" srcOrd="1" destOrd="0" presId="urn:microsoft.com/office/officeart/2005/8/layout/hierarchy3"/>
    <dgm:cxn modelId="{F7D862D2-4264-D64C-83F4-AB215628DDB5}" type="presParOf" srcId="{DD8AA762-1ED7-534A-AC45-FDFCCFE1CE01}" destId="{B8B42F89-FC05-9247-BA02-C5690A4B9EA0}" srcOrd="3" destOrd="0" presId="urn:microsoft.com/office/officeart/2005/8/layout/hierarchy3"/>
    <dgm:cxn modelId="{B67BFB7F-3118-DC47-B136-698CE999EF68}" type="presParOf" srcId="{B8B42F89-FC05-9247-BA02-C5690A4B9EA0}" destId="{DD6A4740-042E-E145-B90A-1E166DF18502}" srcOrd="0" destOrd="0" presId="urn:microsoft.com/office/officeart/2005/8/layout/hierarchy3"/>
    <dgm:cxn modelId="{B4941860-EA80-CD49-B7EA-DA4C56DD6FE4}" type="presParOf" srcId="{DD6A4740-042E-E145-B90A-1E166DF18502}" destId="{4F57FEEA-5E19-FA44-9E2B-FF80C21126CE}" srcOrd="0" destOrd="0" presId="urn:microsoft.com/office/officeart/2005/8/layout/hierarchy3"/>
    <dgm:cxn modelId="{6A1BD5D4-FDDF-C645-8AA7-E15501BB4E8D}" type="presParOf" srcId="{DD6A4740-042E-E145-B90A-1E166DF18502}" destId="{40347403-96AD-7446-AD1C-FF3A29D66A5F}" srcOrd="1" destOrd="0" presId="urn:microsoft.com/office/officeart/2005/8/layout/hierarchy3"/>
    <dgm:cxn modelId="{155F03F6-420D-9944-AD98-0F5023F9A401}" type="presParOf" srcId="{B8B42F89-FC05-9247-BA02-C5690A4B9EA0}" destId="{2AE69040-F268-3E48-8030-A47E2A0E9FF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F7701-9412-4E17-87E3-DB8232ACFAC4}">
      <dsp:nvSpPr>
        <dsp:cNvPr id="0" name=""/>
        <dsp:cNvSpPr/>
      </dsp:nvSpPr>
      <dsp:spPr>
        <a:xfrm>
          <a:off x="1555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D66B81-5E56-44FB-955A-8CE2719F6E07}">
      <dsp:nvSpPr>
        <dsp:cNvPr id="0" name=""/>
        <dsp:cNvSpPr/>
      </dsp:nvSpPr>
      <dsp:spPr>
        <a:xfrm>
          <a:off x="367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Answering phone calls</a:t>
          </a:r>
        </a:p>
      </dsp:txBody>
      <dsp:txXfrm>
        <a:off x="367712" y="2539616"/>
        <a:ext cx="4320000" cy="720000"/>
      </dsp:txXfrm>
    </dsp:sp>
    <dsp:sp modelId="{38621279-A790-4048-8F8F-1A32E984CC8D}">
      <dsp:nvSpPr>
        <dsp:cNvPr id="0" name=""/>
        <dsp:cNvSpPr/>
      </dsp:nvSpPr>
      <dsp:spPr>
        <a:xfrm>
          <a:off x="6631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77BEF-71E6-41BD-897A-05A9590576A3}">
      <dsp:nvSpPr>
        <dsp:cNvPr id="0" name=""/>
        <dsp:cNvSpPr/>
      </dsp:nvSpPr>
      <dsp:spPr>
        <a:xfrm>
          <a:off x="5443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enough knowledge/expertise for difficult questions</a:t>
          </a:r>
        </a:p>
      </dsp:txBody>
      <dsp:txXfrm>
        <a:off x="5443712" y="25396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6B4A1-9C85-1F47-9FC5-C26D944DA4FA}">
      <dsp:nvSpPr>
        <dsp:cNvPr id="0" name=""/>
        <dsp:cNvSpPr/>
      </dsp:nvSpPr>
      <dsp:spPr>
        <a:xfrm>
          <a:off x="6211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Quick access to information </a:t>
          </a:r>
        </a:p>
      </dsp:txBody>
      <dsp:txXfrm>
        <a:off x="49442" y="829231"/>
        <a:ext cx="2069945" cy="1389536"/>
      </dsp:txXfrm>
    </dsp:sp>
    <dsp:sp modelId="{A08E5E40-8768-5641-ABA6-47D042C43216}">
      <dsp:nvSpPr>
        <dsp:cNvPr id="0" name=""/>
        <dsp:cNvSpPr/>
      </dsp:nvSpPr>
      <dsp:spPr>
        <a:xfrm>
          <a:off x="2660409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537861"/>
            <a:satOff val="-285"/>
            <a:lumOff val="18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Simple user interface</a:t>
          </a:r>
        </a:p>
      </dsp:txBody>
      <dsp:txXfrm>
        <a:off x="2703640" y="829231"/>
        <a:ext cx="2069945" cy="1389536"/>
      </dsp:txXfrm>
    </dsp:sp>
    <dsp:sp modelId="{2542B461-8E83-254F-A63D-A5642E5EA49C}">
      <dsp:nvSpPr>
        <dsp:cNvPr id="0" name=""/>
        <dsp:cNvSpPr/>
      </dsp:nvSpPr>
      <dsp:spPr>
        <a:xfrm>
          <a:off x="5314607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1075723"/>
            <a:satOff val="-571"/>
            <a:lumOff val="37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Improve efficiency</a:t>
          </a:r>
        </a:p>
      </dsp:txBody>
      <dsp:txXfrm>
        <a:off x="5357838" y="829231"/>
        <a:ext cx="2069945" cy="1389536"/>
      </dsp:txXfrm>
    </dsp:sp>
    <dsp:sp modelId="{4F57FEEA-5E19-FA44-9E2B-FF80C21126CE}">
      <dsp:nvSpPr>
        <dsp:cNvPr id="0" name=""/>
        <dsp:cNvSpPr/>
      </dsp:nvSpPr>
      <dsp:spPr>
        <a:xfrm>
          <a:off x="7968805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1613584"/>
            <a:satOff val="-856"/>
            <a:lumOff val="56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Scalable</a:t>
          </a:r>
        </a:p>
      </dsp:txBody>
      <dsp:txXfrm>
        <a:off x="8012036" y="829231"/>
        <a:ext cx="2069945" cy="1389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B0B00-B59C-BC49-B5BB-B9AED1C4078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D59EC-0CE3-5A40-A77B-07881A06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charity we are working with is the Brain </a:t>
            </a:r>
            <a:r>
              <a:rPr lang="en-US" dirty="0" err="1"/>
              <a:t>Tumour</a:t>
            </a:r>
            <a:r>
              <a:rPr lang="en-US" dirty="0"/>
              <a:t> Charity.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</a:t>
            </a:r>
            <a:r>
              <a:rPr lang="en-US" dirty="0" err="1"/>
              <a:t>Tumour</a:t>
            </a:r>
            <a:r>
              <a:rPr lang="en-US" dirty="0"/>
              <a:t> Society main priority is to enable any member to pick up the phone </a:t>
            </a:r>
          </a:p>
          <a:p>
            <a:r>
              <a:rPr lang="en-US" dirty="0"/>
              <a:t>Have quick accessible information to the phone calls</a:t>
            </a:r>
          </a:p>
          <a:p>
            <a:endParaRPr lang="en-US" dirty="0"/>
          </a:p>
          <a:p>
            <a:r>
              <a:rPr lang="en-US" dirty="0"/>
              <a:t>Simple accessible user interface to contacts and information </a:t>
            </a:r>
          </a:p>
          <a:p>
            <a:r>
              <a:rPr lang="en-US" dirty="0"/>
              <a:t>Improve efficiencies within the company by encouraging knowledge transfer</a:t>
            </a:r>
          </a:p>
          <a:p>
            <a:r>
              <a:rPr lang="en-US" dirty="0"/>
              <a:t>Scalable to provide access to a organization with potentially many employees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Contacts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2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Employees will be able to contribute to the knowledge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8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you submit a question –the answer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Notification for moving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9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Carpark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2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3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3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7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6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1E38-575F-804D-A912-F6D4B35E1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A867-8FEB-CE4D-A0DC-1A374B81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D5E68-AEF5-A44F-B442-DC2ABDD5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972418"/>
            <a:ext cx="3778466" cy="19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89E52E-D2D1-A541-837D-A87E8565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8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FBE45-AFA2-FE45-AD83-61721FDD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980"/>
            <a:ext cx="12192000" cy="6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1AA74-AF3D-0E41-9990-C23FAAD2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95" y="0"/>
            <a:ext cx="11610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7196C-A134-4443-9B8B-46EB2826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8CF5-A896-8F41-A6E7-AFEC5CB1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E338-4535-5D40-9D7D-C7F33F0D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dirty="0"/>
              <a:t>NGO challenge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CB6BC0-AB5E-42E4-96A6-8DECE2AB8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92080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0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6C6A0E-DC3D-45B3-84AC-F202E530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5A979-5375-4B62-856B-C4375AC2D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86B62-BDC4-4012-8187-1CA25B06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42C4E-CE2C-4B30-BEE3-D87089C69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FCB8F-23AA-B643-B216-03E961B8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BA3A7-783A-4F9C-B8FB-4D52E284FB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276384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863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3EB3-D0EB-2643-B843-58AFA29E8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KnowledgeBase</a:t>
            </a:r>
            <a:r>
              <a:rPr lang="en-US" dirty="0"/>
              <a:t> based on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46252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E216-AEA5-6D48-B392-B0864357B281}"/>
              </a:ext>
            </a:extLst>
          </p:cNvPr>
          <p:cNvSpPr/>
          <p:nvPr/>
        </p:nvSpPr>
        <p:spPr>
          <a:xfrm>
            <a:off x="781726" y="1973099"/>
            <a:ext cx="7632953" cy="4440342"/>
          </a:xfrm>
          <a:prstGeom prst="roundRect">
            <a:avLst/>
          </a:prstGeom>
          <a:solidFill>
            <a:srgbClr val="00FD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E50D-4F51-1A43-AD8B-1C21E416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98C83-3598-D242-B3C8-FD72CE6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062" y="2192733"/>
            <a:ext cx="1904999" cy="663575"/>
          </a:xfrm>
          <a:prstGeom prst="rect">
            <a:avLst/>
          </a:prstGeom>
        </p:spPr>
      </p:pic>
      <p:sp>
        <p:nvSpPr>
          <p:cNvPr id="9" name="Magnetic Disk 8">
            <a:extLst>
              <a:ext uri="{FF2B5EF4-FFF2-40B4-BE49-F238E27FC236}">
                <a16:creationId xmlns:a16="http://schemas.microsoft.com/office/drawing/2014/main" id="{4A2098DF-EB56-584B-84F6-D8F64895DB1B}"/>
              </a:ext>
            </a:extLst>
          </p:cNvPr>
          <p:cNvSpPr/>
          <p:nvPr/>
        </p:nvSpPr>
        <p:spPr>
          <a:xfrm>
            <a:off x="1077417" y="4223925"/>
            <a:ext cx="1514632" cy="1676444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00B0C-7C80-D844-A58F-D9A2E261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54" y="4988689"/>
            <a:ext cx="1305694" cy="61524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36BD61-805A-3F4F-8057-B72163E1CA24}"/>
              </a:ext>
            </a:extLst>
          </p:cNvPr>
          <p:cNvSpPr/>
          <p:nvPr/>
        </p:nvSpPr>
        <p:spPr>
          <a:xfrm>
            <a:off x="3357417" y="3590958"/>
            <a:ext cx="2594517" cy="120462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FBD812-92C7-314A-9456-DFDC770F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973" y="2641736"/>
            <a:ext cx="963928" cy="963928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113201-9C40-6D4D-B5EF-D66AADC9A297}"/>
              </a:ext>
            </a:extLst>
          </p:cNvPr>
          <p:cNvCxnSpPr>
            <a:cxnSpLocks/>
          </p:cNvCxnSpPr>
          <p:nvPr/>
        </p:nvCxnSpPr>
        <p:spPr>
          <a:xfrm flipV="1">
            <a:off x="2592048" y="4839473"/>
            <a:ext cx="1938028" cy="272507"/>
          </a:xfrm>
          <a:prstGeom prst="bentConnector3">
            <a:avLst>
              <a:gd name="adj1" fmla="val 999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63A6A8A-7D6E-6147-8546-F1777615A4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19326" y="1159050"/>
            <a:ext cx="467258" cy="439655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0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D722-57B2-AC4C-B87B-C9FEDBC9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8C90-A975-BC49-B1FE-3091607F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dirty="0" err="1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0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0BEB-4279-9646-83F6-609D1161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A187-9CB3-0D40-9B93-0F2B691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foundations for a knowledge base to grow and expand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5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7148-2041-2447-BA36-D88E7991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EFB-A261-E947-A191-DC77E5F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DF9C0-8401-304D-89A7-37E47964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0" y="0"/>
            <a:ext cx="1158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2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157</Words>
  <Application>Microsoft Macintosh PowerPoint</Application>
  <PresentationFormat>Widescreen</PresentationFormat>
  <Paragraphs>39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Team 07</vt:lpstr>
      <vt:lpstr>NGO challenge</vt:lpstr>
      <vt:lpstr>Goals</vt:lpstr>
      <vt:lpstr>Proposed solution</vt:lpstr>
      <vt:lpstr>System Architecture</vt:lpstr>
      <vt:lpstr>Problems encountered</vt:lpstr>
      <vt:lpstr>Demonstration</vt:lpstr>
      <vt:lpstr>Future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07</dc:title>
  <dc:creator>Zhu, Ninghui</dc:creator>
  <cp:lastModifiedBy>Zhu, Ninghui</cp:lastModifiedBy>
  <cp:revision>4</cp:revision>
  <dcterms:created xsi:type="dcterms:W3CDTF">2018-11-10T09:52:41Z</dcterms:created>
  <dcterms:modified xsi:type="dcterms:W3CDTF">2018-11-10T10:15:22Z</dcterms:modified>
</cp:coreProperties>
</file>